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67E9F-EA67-451C-9AA9-A8654D987327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80612-FABA-45C5-B89B-5482CD833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58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506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603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534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245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816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930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790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042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89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080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4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12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Technical Documentation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Joe </a:t>
            </a:r>
            <a:r>
              <a:rPr lang="en-US" dirty="0" err="1" smtClean="0"/>
              <a:t>walters</a:t>
            </a:r>
            <a:endParaRPr lang="en-US" dirty="0" smtClean="0"/>
          </a:p>
          <a:p>
            <a:r>
              <a:rPr lang="en-US" dirty="0" err="1" smtClean="0"/>
              <a:t>Cit</a:t>
            </a:r>
            <a:r>
              <a:rPr lang="en-US" dirty="0" smtClean="0"/>
              <a:t> 48500</a:t>
            </a:r>
          </a:p>
          <a:p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801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multiple forms of technical documentation for the Living Lab</a:t>
            </a:r>
          </a:p>
          <a:p>
            <a:r>
              <a:rPr lang="en-US" dirty="0" smtClean="0"/>
              <a:t>Understand process in creating technical documentation</a:t>
            </a:r>
          </a:p>
          <a:p>
            <a:r>
              <a:rPr lang="en-US" dirty="0" smtClean="0"/>
              <a:t>Determine audience as well as content covered in documentation</a:t>
            </a:r>
          </a:p>
          <a:p>
            <a:r>
              <a:rPr lang="en-US" dirty="0" smtClean="0"/>
              <a:t>Create complete and satisfactory documentation</a:t>
            </a:r>
          </a:p>
          <a:p>
            <a:r>
              <a:rPr lang="en-US" dirty="0" smtClean="0"/>
              <a:t>Store digital documentation in appropriate location</a:t>
            </a:r>
          </a:p>
        </p:txBody>
      </p:sp>
    </p:spTree>
    <p:extLst>
      <p:ext uri="{BB962C8B-B14F-4D97-AF65-F5344CB8AC3E}">
        <p14:creationId xmlns:p14="http://schemas.microsoft.com/office/powerpoint/2010/main" val="1165626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we even need this documentation?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purpose in creating documentation that no one will ever use or see</a:t>
            </a:r>
          </a:p>
          <a:p>
            <a:r>
              <a:rPr lang="en-US" dirty="0" smtClean="0"/>
              <a:t>There has to be a purpose to the documentation</a:t>
            </a:r>
          </a:p>
          <a:p>
            <a:r>
              <a:rPr lang="en-US" dirty="0" smtClean="0"/>
              <a:t>Understanding of a process need to be improved</a:t>
            </a:r>
          </a:p>
          <a:p>
            <a:r>
              <a:rPr lang="en-US" dirty="0" smtClean="0"/>
              <a:t>Legalities need to be covered</a:t>
            </a:r>
          </a:p>
          <a:p>
            <a:r>
              <a:rPr lang="en-US" dirty="0" smtClean="0"/>
              <a:t>New processes need explained to new or unfamiliar workers</a:t>
            </a:r>
          </a:p>
          <a:p>
            <a:r>
              <a:rPr lang="en-US" dirty="0" smtClean="0"/>
              <a:t>Updates need to be made to current documentation</a:t>
            </a:r>
          </a:p>
        </p:txBody>
      </p:sp>
    </p:spTree>
    <p:extLst>
      <p:ext uri="{BB962C8B-B14F-4D97-AF65-F5344CB8AC3E}">
        <p14:creationId xmlns:p14="http://schemas.microsoft.com/office/powerpoint/2010/main" val="2889409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type of documentation do we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Legal contract or document that needs signed to confirm compliance</a:t>
            </a:r>
          </a:p>
          <a:p>
            <a:r>
              <a:rPr lang="en-US" dirty="0" smtClean="0"/>
              <a:t>Step-by-step procedural document explaining a process</a:t>
            </a:r>
          </a:p>
          <a:p>
            <a:r>
              <a:rPr lang="en-US" dirty="0" smtClean="0"/>
              <a:t>Manual for a product operations</a:t>
            </a:r>
          </a:p>
          <a:p>
            <a:r>
              <a:rPr lang="en-US" dirty="0" smtClean="0"/>
              <a:t>Product details, compatibility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911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considerations need to be made?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Again, why do we need this document?</a:t>
            </a:r>
          </a:p>
          <a:p>
            <a:r>
              <a:rPr lang="en-US" dirty="0" smtClean="0"/>
              <a:t>The process has to be understood completely by author(s)</a:t>
            </a:r>
          </a:p>
          <a:p>
            <a:r>
              <a:rPr lang="en-US" dirty="0" smtClean="0"/>
              <a:t>Legal advice and council has been addressed as needed</a:t>
            </a:r>
          </a:p>
          <a:p>
            <a:r>
              <a:rPr lang="en-US" dirty="0" smtClean="0"/>
              <a:t>The audience the documentation is written for has been considered</a:t>
            </a:r>
          </a:p>
          <a:p>
            <a:r>
              <a:rPr lang="en-US" dirty="0" smtClean="0"/>
              <a:t>The document addresses, explain and covers its intended purpose</a:t>
            </a:r>
          </a:p>
          <a:p>
            <a:r>
              <a:rPr lang="en-US" dirty="0" smtClean="0"/>
              <a:t>Document storage needs to be determined (paper, digital, private, public)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185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Details, details,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 steps completely and adequately</a:t>
            </a:r>
            <a:endParaRPr lang="en-US" dirty="0"/>
          </a:p>
          <a:p>
            <a:r>
              <a:rPr lang="en-US" dirty="0" smtClean="0"/>
              <a:t>Make sure user/reader understands everything required that has to be covered in the document</a:t>
            </a:r>
          </a:p>
          <a:p>
            <a:r>
              <a:rPr lang="en-US" dirty="0" smtClean="0"/>
              <a:t>No such thing as enough reviews</a:t>
            </a:r>
          </a:p>
          <a:p>
            <a:r>
              <a:rPr lang="en-US" dirty="0" smtClean="0"/>
              <a:t>Delicate balance between details and information</a:t>
            </a:r>
          </a:p>
          <a:p>
            <a:r>
              <a:rPr lang="en-US" dirty="0" smtClean="0"/>
              <a:t>Make it clean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503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248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Technical Documentation</vt:lpstr>
      <vt:lpstr>Project Goals</vt:lpstr>
      <vt:lpstr>Do we even need this documentation?</vt:lpstr>
      <vt:lpstr>What type of documentation do we need?</vt:lpstr>
      <vt:lpstr>What considerations need to be made?</vt:lpstr>
      <vt:lpstr>Details, details, details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Documentation</dc:title>
  <dc:creator>Joe Walters</dc:creator>
  <cp:lastModifiedBy>Shannon Britt</cp:lastModifiedBy>
  <cp:revision>8</cp:revision>
  <dcterms:created xsi:type="dcterms:W3CDTF">2014-04-30T18:47:06Z</dcterms:created>
  <dcterms:modified xsi:type="dcterms:W3CDTF">2014-06-13T19:26:37Z</dcterms:modified>
</cp:coreProperties>
</file>